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0" roundtripDataSignature="AMtx7miEMX0pBEkstFh2mbG83MJzlbvI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167FF9-3392-4C52-B37F-DCB2C3D3B4F3}">
  <a:tblStyle styleId="{CE167FF9-3392-4C52-B37F-DCB2C3D3B4F3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fill>
          <a:solidFill>
            <a:srgbClr val="CAD1D8"/>
          </a:solidFill>
        </a:fill>
      </a:tcStyle>
    </a:band1H>
    <a:band2H>
      <a:tcTxStyle/>
    </a:band2H>
    <a:band1V>
      <a:tcTxStyle/>
      <a:tcStyle>
        <a:fill>
          <a:solidFill>
            <a:srgbClr val="CAD1D8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278B985-C73E-45BC-BE6F-883C4D538309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10" Type="http://customschemas.google.com/relationships/presentationmetadata" Target="meta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75a8f623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3b75a8f6236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b75a8f623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b75a8f6236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Google Shape;84;p1"/>
          <p:cNvGraphicFramePr/>
          <p:nvPr/>
        </p:nvGraphicFramePr>
        <p:xfrm>
          <a:off x="1197870" y="1700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{CE167FF9-3392-4C52-B37F-DCB2C3D3B4F3}</a:tableStyleId>
              </a:tblPr>
              <a:tblGrid>
                <a:gridCol w="979625"/>
                <a:gridCol w="1246800"/>
                <a:gridCol w="5521525"/>
                <a:gridCol w="1068675"/>
                <a:gridCol w="979625"/>
              </a:tblGrid>
              <a:tr h="34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</a:rPr>
                        <a:t>Version.</a:t>
                      </a:r>
                      <a:endParaRPr b="1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</a:rPr>
                        <a:t>Date.</a:t>
                      </a:r>
                      <a:endParaRPr b="1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</a:rPr>
                        <a:t>Content.</a:t>
                      </a:r>
                      <a:endParaRPr b="1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</a:rPr>
                        <a:t>Page.</a:t>
                      </a:r>
                      <a:endParaRPr b="1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</a:rPr>
                        <a:t>Owner.</a:t>
                      </a:r>
                      <a:endParaRPr b="1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321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</a:t>
                      </a:r>
                      <a:r>
                        <a:rPr lang="en-US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26/01/09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08000" lvl="0" marL="108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-US" sz="900"/>
                        <a:t>초안 작성: 메인 페이지 UI 제작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main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v0.2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07999" lvl="0" marL="107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•"/>
                      </a:pPr>
                      <a:r>
                        <a:rPr lang="en-US" sz="900"/>
                        <a:t>브랜드 에셋 구축: 마스코트(선배냥) 캐릭터 제작 및 UI 적용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main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v0.3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07999" lvl="0" marL="107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•"/>
                      </a:pPr>
                      <a:r>
                        <a:rPr lang="en-US" sz="900"/>
                        <a:t>서비스 구조 개편 및 페이지 확장 : 랜딩 페이지와 채팅 페이지 분리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main, chat,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v0.4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07999" lvl="0" marL="107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•"/>
                      </a:pPr>
                      <a:r>
                        <a:rPr lang="en-US" sz="900"/>
                        <a:t>검색기능</a:t>
                      </a:r>
                      <a:r>
                        <a:rPr lang="en-US" sz="900"/>
                        <a:t> 페이지 구현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900"/>
                        <a:t> serch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50849" lvl="0" marL="108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50849" lvl="0" marL="108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50849" lvl="0" marL="108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-50849" lvl="0" marL="1080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Google Shape;89;g3b75a8f6236_0_28"/>
          <p:cNvGraphicFramePr/>
          <p:nvPr/>
        </p:nvGraphicFramePr>
        <p:xfrm>
          <a:off x="498763" y="7196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{4278B985-C73E-45BC-BE6F-883C4D538309}</a:tableStyleId>
              </a:tblPr>
              <a:tblGrid>
                <a:gridCol w="1858050"/>
                <a:gridCol w="1858050"/>
                <a:gridCol w="1858050"/>
                <a:gridCol w="1858050"/>
                <a:gridCol w="1858050"/>
                <a:gridCol w="18580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페이지id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date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텍스트, 포유류, 잔디, 스크린샷이(가) 표시된 사진&#10;&#10;AI 생성 콘텐츠는 정확하지 않을 수 있습니다." id="90" name="Google Shape;90;g3b75a8f6236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764" y="1272353"/>
            <a:ext cx="8414328" cy="434932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3b75a8f6236_0_28"/>
          <p:cNvSpPr/>
          <p:nvPr/>
        </p:nvSpPr>
        <p:spPr>
          <a:xfrm>
            <a:off x="9023927" y="1366982"/>
            <a:ext cx="2623200" cy="5135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3b75a8f6236_0_28"/>
          <p:cNvGraphicFramePr/>
          <p:nvPr/>
        </p:nvGraphicFramePr>
        <p:xfrm>
          <a:off x="9023927" y="2438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{CE167FF9-3392-4C52-B37F-DCB2C3D3B4F3}</a:tableStyleId>
              </a:tblPr>
              <a:tblGrid>
                <a:gridCol w="665025"/>
                <a:gridCol w="1958100"/>
              </a:tblGrid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로그인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서비스 소개 페이지 연결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6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3" name="Google Shape;93;g3b75a8f6236_0_28"/>
          <p:cNvSpPr/>
          <p:nvPr/>
        </p:nvSpPr>
        <p:spPr>
          <a:xfrm>
            <a:off x="9023927" y="1366982"/>
            <a:ext cx="2623200" cy="1071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ID: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" name="Google Shape;98;p2"/>
          <p:cNvGraphicFramePr/>
          <p:nvPr/>
        </p:nvGraphicFramePr>
        <p:xfrm>
          <a:off x="498763" y="7196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{4278B985-C73E-45BC-BE6F-883C4D538309}</a:tableStyleId>
              </a:tblPr>
              <a:tblGrid>
                <a:gridCol w="1858050"/>
                <a:gridCol w="1858050"/>
                <a:gridCol w="1858050"/>
                <a:gridCol w="1858050"/>
                <a:gridCol w="1858050"/>
                <a:gridCol w="18580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페이지id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date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9" name="Google Shape;99;p2"/>
          <p:cNvSpPr/>
          <p:nvPr/>
        </p:nvSpPr>
        <p:spPr>
          <a:xfrm>
            <a:off x="9023927" y="1366982"/>
            <a:ext cx="2623130" cy="5135419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0" name="Google Shape;100;p2"/>
          <p:cNvGraphicFramePr/>
          <p:nvPr/>
        </p:nvGraphicFramePr>
        <p:xfrm>
          <a:off x="9023927" y="2438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{CE167FF9-3392-4C52-B37F-DCB2C3D3B4F3}</a:tableStyleId>
              </a:tblPr>
              <a:tblGrid>
                <a:gridCol w="665025"/>
                <a:gridCol w="1958100"/>
              </a:tblGrid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로그인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서비스 소개 페이지 연결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6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1" name="Google Shape;101;p2"/>
          <p:cNvSpPr/>
          <p:nvPr/>
        </p:nvSpPr>
        <p:spPr>
          <a:xfrm>
            <a:off x="9023927" y="1366982"/>
            <a:ext cx="2623130" cy="1071418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ID: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" name="Google Shape;102;p2" title="randing_page1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725" y="1304953"/>
            <a:ext cx="3594414" cy="255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 title="randing_page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850" y="4151429"/>
            <a:ext cx="3700460" cy="263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 title="randing_page2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360" y="4151429"/>
            <a:ext cx="3700460" cy="2630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"/>
          <p:cNvCxnSpPr>
            <a:stCxn id="102" idx="1"/>
            <a:endCxn id="103" idx="0"/>
          </p:cNvCxnSpPr>
          <p:nvPr/>
        </p:nvCxnSpPr>
        <p:spPr>
          <a:xfrm flipH="1">
            <a:off x="2123225" y="2582666"/>
            <a:ext cx="583500" cy="1568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2"/>
          <p:cNvCxnSpPr>
            <a:stCxn id="102" idx="3"/>
            <a:endCxn id="104" idx="0"/>
          </p:cNvCxnSpPr>
          <p:nvPr/>
        </p:nvCxnSpPr>
        <p:spPr>
          <a:xfrm>
            <a:off x="6301139" y="2582666"/>
            <a:ext cx="348600" cy="1568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Google Shape;111;g3b75a8f6236_0_3"/>
          <p:cNvGraphicFramePr/>
          <p:nvPr/>
        </p:nvGraphicFramePr>
        <p:xfrm>
          <a:off x="498763" y="7196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{4278B985-C73E-45BC-BE6F-883C4D538309}</a:tableStyleId>
              </a:tblPr>
              <a:tblGrid>
                <a:gridCol w="1858050"/>
                <a:gridCol w="1858050"/>
                <a:gridCol w="1858050"/>
                <a:gridCol w="1858050"/>
                <a:gridCol w="1858050"/>
                <a:gridCol w="18580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페이지id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date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2" name="Google Shape;112;g3b75a8f6236_0_3"/>
          <p:cNvSpPr/>
          <p:nvPr/>
        </p:nvSpPr>
        <p:spPr>
          <a:xfrm>
            <a:off x="9023927" y="1366982"/>
            <a:ext cx="2623200" cy="5135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3" name="Google Shape;113;g3b75a8f6236_0_3"/>
          <p:cNvGraphicFramePr/>
          <p:nvPr/>
        </p:nvGraphicFramePr>
        <p:xfrm>
          <a:off x="9023927" y="2438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{CE167FF9-3392-4C52-B37F-DCB2C3D3B4F3}</a:tableStyleId>
              </a:tblPr>
              <a:tblGrid>
                <a:gridCol w="665025"/>
                <a:gridCol w="1958100"/>
              </a:tblGrid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로그인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서비스 소개 페이지 연결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6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4" name="Google Shape;114;g3b75a8f6236_0_3"/>
          <p:cNvSpPr/>
          <p:nvPr/>
        </p:nvSpPr>
        <p:spPr>
          <a:xfrm>
            <a:off x="9023927" y="1366982"/>
            <a:ext cx="2623200" cy="1071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ID: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5" name="Google Shape;115;g3b75a8f6236_0_3" title="채팅페이지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050" y="1203328"/>
            <a:ext cx="6201951" cy="5462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2026-01-07T05:37:09Z</dcterms:created>
  <dc:creator>서초 3강의실</dc:creator>
</cp:coreProperties>
</file>